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FD5D1-2E81-44A1-9C6D-20B500BECD7C}" v="3" dt="2023-01-23T05:40:55.311"/>
    <p1510:client id="{542EE342-7DC6-A7B6-CD97-F4BDC8AEA55D}" v="8" dt="2023-01-23T08:35:28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三橋 謙一(MITSUHASHI Kenichi)" userId="42b6866a-1aeb-44ab-9b38-053f6bde26d2" providerId="ADAL" clId="{D5C74108-1100-4C8D-8809-2CA0FFC6D5BB}"/>
    <pc:docChg chg="custSel modSld">
      <pc:chgData name="三橋 謙一(MITSUHASHI Kenichi)" userId="42b6866a-1aeb-44ab-9b38-053f6bde26d2" providerId="ADAL" clId="{D5C74108-1100-4C8D-8809-2CA0FFC6D5BB}" dt="2023-01-13T06:49:46.571" v="202" actId="20577"/>
      <pc:docMkLst>
        <pc:docMk/>
      </pc:docMkLst>
      <pc:sldChg chg="modSp mod">
        <pc:chgData name="三橋 謙一(MITSUHASHI Kenichi)" userId="42b6866a-1aeb-44ab-9b38-053f6bde26d2" providerId="ADAL" clId="{D5C74108-1100-4C8D-8809-2CA0FFC6D5BB}" dt="2023-01-13T06:49:46.571" v="202" actId="20577"/>
        <pc:sldMkLst>
          <pc:docMk/>
          <pc:sldMk cId="4288623182" sldId="257"/>
        </pc:sldMkLst>
        <pc:spChg chg="mod">
          <ac:chgData name="三橋 謙一(MITSUHASHI Kenichi)" userId="42b6866a-1aeb-44ab-9b38-053f6bde26d2" providerId="ADAL" clId="{D5C74108-1100-4C8D-8809-2CA0FFC6D5BB}" dt="2023-01-13T06:49:46.571" v="202" actId="20577"/>
          <ac:spMkLst>
            <pc:docMk/>
            <pc:sldMk cId="4288623182" sldId="257"/>
            <ac:spMk id="3" creationId="{1905533D-FCEE-444F-94F6-4676A1F60BB0}"/>
          </ac:spMkLst>
        </pc:spChg>
      </pc:sldChg>
      <pc:sldChg chg="modSp mod">
        <pc:chgData name="三橋 謙一(MITSUHASHI Kenichi)" userId="42b6866a-1aeb-44ab-9b38-053f6bde26d2" providerId="ADAL" clId="{D5C74108-1100-4C8D-8809-2CA0FFC6D5BB}" dt="2023-01-13T06:47:33.966" v="149" actId="207"/>
        <pc:sldMkLst>
          <pc:docMk/>
          <pc:sldMk cId="1885111824" sldId="260"/>
        </pc:sldMkLst>
        <pc:spChg chg="mod">
          <ac:chgData name="三橋 謙一(MITSUHASHI Kenichi)" userId="42b6866a-1aeb-44ab-9b38-053f6bde26d2" providerId="ADAL" clId="{D5C74108-1100-4C8D-8809-2CA0FFC6D5BB}" dt="2023-01-13T06:43:21.463" v="101" actId="207"/>
          <ac:spMkLst>
            <pc:docMk/>
            <pc:sldMk cId="1885111824" sldId="260"/>
            <ac:spMk id="3" creationId="{1905533D-FCEE-444F-94F6-4676A1F60BB0}"/>
          </ac:spMkLst>
        </pc:spChg>
        <pc:spChg chg="mod">
          <ac:chgData name="三橋 謙一(MITSUHASHI Kenichi)" userId="42b6866a-1aeb-44ab-9b38-053f6bde26d2" providerId="ADAL" clId="{D5C74108-1100-4C8D-8809-2CA0FFC6D5BB}" dt="2023-01-13T06:47:33.966" v="149" actId="207"/>
          <ac:spMkLst>
            <pc:docMk/>
            <pc:sldMk cId="1885111824" sldId="260"/>
            <ac:spMk id="6" creationId="{3F267BC3-65DD-4F17-8E84-B961B62D3D6C}"/>
          </ac:spMkLst>
        </pc:spChg>
        <pc:spChg chg="mod">
          <ac:chgData name="三橋 謙一(MITSUHASHI Kenichi)" userId="42b6866a-1aeb-44ab-9b38-053f6bde26d2" providerId="ADAL" clId="{D5C74108-1100-4C8D-8809-2CA0FFC6D5BB}" dt="2023-01-13T06:44:30.465" v="104" actId="20577"/>
          <ac:spMkLst>
            <pc:docMk/>
            <pc:sldMk cId="1885111824" sldId="260"/>
            <ac:spMk id="7" creationId="{44958E2A-F3D8-4F97-9ADD-22E8BC603F26}"/>
          </ac:spMkLst>
        </pc:spChg>
      </pc:sldChg>
    </pc:docChg>
  </pc:docChgLst>
  <pc:docChgLst>
    <pc:chgData name="三橋 謙一(MITSUHASHI Kenichi)" userId="42b6866a-1aeb-44ab-9b38-053f6bde26d2" providerId="ADAL" clId="{049FD5D1-2E81-44A1-9C6D-20B500BECD7C}"/>
    <pc:docChg chg="modSld">
      <pc:chgData name="三橋 謙一(MITSUHASHI Kenichi)" userId="42b6866a-1aeb-44ab-9b38-053f6bde26d2" providerId="ADAL" clId="{049FD5D1-2E81-44A1-9C6D-20B500BECD7C}" dt="2023-01-23T05:40:59.389" v="89" actId="1076"/>
      <pc:docMkLst>
        <pc:docMk/>
      </pc:docMkLst>
      <pc:sldChg chg="addSp modSp mod">
        <pc:chgData name="三橋 謙一(MITSUHASHI Kenichi)" userId="42b6866a-1aeb-44ab-9b38-053f6bde26d2" providerId="ADAL" clId="{049FD5D1-2E81-44A1-9C6D-20B500BECD7C}" dt="2023-01-23T05:40:35.257" v="84" actId="1076"/>
        <pc:sldMkLst>
          <pc:docMk/>
          <pc:sldMk cId="4288623182" sldId="257"/>
        </pc:sldMkLst>
        <pc:spChg chg="mod">
          <ac:chgData name="三橋 謙一(MITSUHASHI Kenichi)" userId="42b6866a-1aeb-44ab-9b38-053f6bde26d2" providerId="ADAL" clId="{049FD5D1-2E81-44A1-9C6D-20B500BECD7C}" dt="2023-01-23T05:39:28.635" v="38" actId="1076"/>
          <ac:spMkLst>
            <pc:docMk/>
            <pc:sldMk cId="4288623182" sldId="257"/>
            <ac:spMk id="2" creationId="{2C102B07-E1C0-43A7-8068-2CCD9F72147B}"/>
          </ac:spMkLst>
        </pc:spChg>
        <pc:spChg chg="mod">
          <ac:chgData name="三橋 謙一(MITSUHASHI Kenichi)" userId="42b6866a-1aeb-44ab-9b38-053f6bde26d2" providerId="ADAL" clId="{049FD5D1-2E81-44A1-9C6D-20B500BECD7C}" dt="2023-01-23T05:39:28.635" v="38" actId="1076"/>
          <ac:spMkLst>
            <pc:docMk/>
            <pc:sldMk cId="4288623182" sldId="257"/>
            <ac:spMk id="3" creationId="{1905533D-FCEE-444F-94F6-4676A1F60BB0}"/>
          </ac:spMkLst>
        </pc:spChg>
        <pc:spChg chg="mod">
          <ac:chgData name="三橋 謙一(MITSUHASHI Kenichi)" userId="42b6866a-1aeb-44ab-9b38-053f6bde26d2" providerId="ADAL" clId="{049FD5D1-2E81-44A1-9C6D-20B500BECD7C}" dt="2023-01-23T05:39:20.481" v="37" actId="14100"/>
          <ac:spMkLst>
            <pc:docMk/>
            <pc:sldMk cId="4288623182" sldId="257"/>
            <ac:spMk id="4" creationId="{CAF365EC-C6AC-4192-B4A0-4EF54762EF89}"/>
          </ac:spMkLst>
        </pc:spChg>
        <pc:spChg chg="mod">
          <ac:chgData name="三橋 謙一(MITSUHASHI Kenichi)" userId="42b6866a-1aeb-44ab-9b38-053f6bde26d2" providerId="ADAL" clId="{049FD5D1-2E81-44A1-9C6D-20B500BECD7C}" dt="2023-01-23T05:39:28.635" v="38" actId="1076"/>
          <ac:spMkLst>
            <pc:docMk/>
            <pc:sldMk cId="4288623182" sldId="257"/>
            <ac:spMk id="5" creationId="{AA461414-E597-4F3A-883A-F574B749B16C}"/>
          </ac:spMkLst>
        </pc:spChg>
        <pc:spChg chg="add mod">
          <ac:chgData name="三橋 謙一(MITSUHASHI Kenichi)" userId="42b6866a-1aeb-44ab-9b38-053f6bde26d2" providerId="ADAL" clId="{049FD5D1-2E81-44A1-9C6D-20B500BECD7C}" dt="2023-01-23T05:39:28.635" v="38" actId="1076"/>
          <ac:spMkLst>
            <pc:docMk/>
            <pc:sldMk cId="4288623182" sldId="257"/>
            <ac:spMk id="6" creationId="{33F7B4BC-1C5D-441D-A9F2-77B8B61A016D}"/>
          </ac:spMkLst>
        </pc:spChg>
        <pc:spChg chg="add mod">
          <ac:chgData name="三橋 謙一(MITSUHASHI Kenichi)" userId="42b6866a-1aeb-44ab-9b38-053f6bde26d2" providerId="ADAL" clId="{049FD5D1-2E81-44A1-9C6D-20B500BECD7C}" dt="2023-01-23T05:40:35.257" v="84" actId="1076"/>
          <ac:spMkLst>
            <pc:docMk/>
            <pc:sldMk cId="4288623182" sldId="257"/>
            <ac:spMk id="7" creationId="{71A19671-37B6-4147-96DF-8BB17208F459}"/>
          </ac:spMkLst>
        </pc:spChg>
      </pc:sldChg>
      <pc:sldChg chg="addSp modSp mod">
        <pc:chgData name="三橋 謙一(MITSUHASHI Kenichi)" userId="42b6866a-1aeb-44ab-9b38-053f6bde26d2" providerId="ADAL" clId="{049FD5D1-2E81-44A1-9C6D-20B500BECD7C}" dt="2023-01-23T05:40:59.389" v="89" actId="1076"/>
        <pc:sldMkLst>
          <pc:docMk/>
          <pc:sldMk cId="1885111824" sldId="260"/>
        </pc:sldMkLst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2" creationId="{2C102B07-E1C0-43A7-8068-2CCD9F72147B}"/>
          </ac:spMkLst>
        </pc:spChg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3" creationId="{1905533D-FCEE-444F-94F6-4676A1F60BB0}"/>
          </ac:spMkLst>
        </pc:spChg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4" creationId="{CAF365EC-C6AC-4192-B4A0-4EF54762EF89}"/>
          </ac:spMkLst>
        </pc:spChg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5" creationId="{AA461414-E597-4F3A-883A-F574B749B16C}"/>
          </ac:spMkLst>
        </pc:spChg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6" creationId="{3F267BC3-65DD-4F17-8E84-B961B62D3D6C}"/>
          </ac:spMkLst>
        </pc:spChg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7" creationId="{44958E2A-F3D8-4F97-9ADD-22E8BC603F26}"/>
          </ac:spMkLst>
        </pc:spChg>
        <pc:spChg chg="mod">
          <ac:chgData name="三橋 謙一(MITSUHASHI Kenichi)" userId="42b6866a-1aeb-44ab-9b38-053f6bde26d2" providerId="ADAL" clId="{049FD5D1-2E81-44A1-9C6D-20B500BECD7C}" dt="2023-01-23T05:40:50.820" v="86" actId="1076"/>
          <ac:spMkLst>
            <pc:docMk/>
            <pc:sldMk cId="1885111824" sldId="260"/>
            <ac:spMk id="8" creationId="{44958E2A-F3D8-4F97-9ADD-22E8BC603F26}"/>
          </ac:spMkLst>
        </pc:spChg>
        <pc:spChg chg="add mod">
          <ac:chgData name="三橋 謙一(MITSUHASHI Kenichi)" userId="42b6866a-1aeb-44ab-9b38-053f6bde26d2" providerId="ADAL" clId="{049FD5D1-2E81-44A1-9C6D-20B500BECD7C}" dt="2023-01-23T05:40:59.389" v="89" actId="1076"/>
          <ac:spMkLst>
            <pc:docMk/>
            <pc:sldMk cId="1885111824" sldId="260"/>
            <ac:spMk id="9" creationId="{C7E6C194-49E4-4241-A7CC-3B2F75A589A5}"/>
          </ac:spMkLst>
        </pc:spChg>
        <pc:spChg chg="add mod">
          <ac:chgData name="三橋 謙一(MITSUHASHI Kenichi)" userId="42b6866a-1aeb-44ab-9b38-053f6bde26d2" providerId="ADAL" clId="{049FD5D1-2E81-44A1-9C6D-20B500BECD7C}" dt="2023-01-23T05:40:55.311" v="88"/>
          <ac:spMkLst>
            <pc:docMk/>
            <pc:sldMk cId="1885111824" sldId="260"/>
            <ac:spMk id="10" creationId="{61908CA7-C4E0-4A84-8ED5-89697369E250}"/>
          </ac:spMkLst>
        </pc:spChg>
      </pc:sldChg>
    </pc:docChg>
  </pc:docChgLst>
  <pc:docChgLst>
    <pc:chgData name="三橋 謙一(MITSUHASHI Kenichi)" userId="42b6866a-1aeb-44ab-9b38-053f6bde26d2" providerId="ADAL" clId="{5CF577AE-C2AE-433C-B93F-DCF7AD846D4D}"/>
    <pc:docChg chg="custSel modSld">
      <pc:chgData name="三橋 謙一(MITSUHASHI Kenichi)" userId="42b6866a-1aeb-44ab-9b38-053f6bde26d2" providerId="ADAL" clId="{5CF577AE-C2AE-433C-B93F-DCF7AD846D4D}" dt="2023-01-23T07:53:59.463" v="2" actId="478"/>
      <pc:docMkLst>
        <pc:docMk/>
      </pc:docMkLst>
      <pc:sldChg chg="delSp modSp mod">
        <pc:chgData name="三橋 謙一(MITSUHASHI Kenichi)" userId="42b6866a-1aeb-44ab-9b38-053f6bde26d2" providerId="ADAL" clId="{5CF577AE-C2AE-433C-B93F-DCF7AD846D4D}" dt="2023-01-23T07:53:55.356" v="1" actId="1076"/>
        <pc:sldMkLst>
          <pc:docMk/>
          <pc:sldMk cId="4288623182" sldId="257"/>
        </pc:sldMkLst>
        <pc:spChg chg="mod">
          <ac:chgData name="三橋 謙一(MITSUHASHI Kenichi)" userId="42b6866a-1aeb-44ab-9b38-053f6bde26d2" providerId="ADAL" clId="{5CF577AE-C2AE-433C-B93F-DCF7AD846D4D}" dt="2023-01-23T07:53:55.356" v="1" actId="1076"/>
          <ac:spMkLst>
            <pc:docMk/>
            <pc:sldMk cId="4288623182" sldId="257"/>
            <ac:spMk id="2" creationId="{2C102B07-E1C0-43A7-8068-2CCD9F72147B}"/>
          </ac:spMkLst>
        </pc:spChg>
        <pc:spChg chg="mod">
          <ac:chgData name="三橋 謙一(MITSUHASHI Kenichi)" userId="42b6866a-1aeb-44ab-9b38-053f6bde26d2" providerId="ADAL" clId="{5CF577AE-C2AE-433C-B93F-DCF7AD846D4D}" dt="2023-01-23T07:53:55.356" v="1" actId="1076"/>
          <ac:spMkLst>
            <pc:docMk/>
            <pc:sldMk cId="4288623182" sldId="257"/>
            <ac:spMk id="3" creationId="{1905533D-FCEE-444F-94F6-4676A1F60BB0}"/>
          </ac:spMkLst>
        </pc:spChg>
        <pc:spChg chg="mod">
          <ac:chgData name="三橋 謙一(MITSUHASHI Kenichi)" userId="42b6866a-1aeb-44ab-9b38-053f6bde26d2" providerId="ADAL" clId="{5CF577AE-C2AE-433C-B93F-DCF7AD846D4D}" dt="2023-01-23T07:53:55.356" v="1" actId="1076"/>
          <ac:spMkLst>
            <pc:docMk/>
            <pc:sldMk cId="4288623182" sldId="257"/>
            <ac:spMk id="5" creationId="{AA461414-E597-4F3A-883A-F574B749B16C}"/>
          </ac:spMkLst>
        </pc:spChg>
        <pc:spChg chg="del">
          <ac:chgData name="三橋 謙一(MITSUHASHI Kenichi)" userId="42b6866a-1aeb-44ab-9b38-053f6bde26d2" providerId="ADAL" clId="{5CF577AE-C2AE-433C-B93F-DCF7AD846D4D}" dt="2023-01-23T07:53:49.330" v="0" actId="478"/>
          <ac:spMkLst>
            <pc:docMk/>
            <pc:sldMk cId="4288623182" sldId="257"/>
            <ac:spMk id="6" creationId="{33F7B4BC-1C5D-441D-A9F2-77B8B61A016D}"/>
          </ac:spMkLst>
        </pc:spChg>
      </pc:sldChg>
      <pc:sldChg chg="delSp mod">
        <pc:chgData name="三橋 謙一(MITSUHASHI Kenichi)" userId="42b6866a-1aeb-44ab-9b38-053f6bde26d2" providerId="ADAL" clId="{5CF577AE-C2AE-433C-B93F-DCF7AD846D4D}" dt="2023-01-23T07:53:59.463" v="2" actId="478"/>
        <pc:sldMkLst>
          <pc:docMk/>
          <pc:sldMk cId="1885111824" sldId="260"/>
        </pc:sldMkLst>
        <pc:spChg chg="del">
          <ac:chgData name="三橋 謙一(MITSUHASHI Kenichi)" userId="42b6866a-1aeb-44ab-9b38-053f6bde26d2" providerId="ADAL" clId="{5CF577AE-C2AE-433C-B93F-DCF7AD846D4D}" dt="2023-01-23T07:53:59.463" v="2" actId="478"/>
          <ac:spMkLst>
            <pc:docMk/>
            <pc:sldMk cId="1885111824" sldId="260"/>
            <ac:spMk id="9" creationId="{C7E6C194-49E4-4241-A7CC-3B2F75A589A5}"/>
          </ac:spMkLst>
        </pc:spChg>
      </pc:sldChg>
    </pc:docChg>
  </pc:docChgLst>
  <pc:docChgLst>
    <pc:chgData name="澤田 夏樹(SAWADA Natsuki)" userId="S::natsuki_sawada390@maff.go.jp::c2e8a8a9-6105-4900-92e7-7233f3aae7a5" providerId="AD" clId="Web-{542EE342-7DC6-A7B6-CD97-F4BDC8AEA55D}"/>
    <pc:docChg chg="modSld">
      <pc:chgData name="澤田 夏樹(SAWADA Natsuki)" userId="S::natsuki_sawada390@maff.go.jp::c2e8a8a9-6105-4900-92e7-7233f3aae7a5" providerId="AD" clId="Web-{542EE342-7DC6-A7B6-CD97-F4BDC8AEA55D}" dt="2023-01-23T08:35:28.975" v="7" actId="1076"/>
      <pc:docMkLst>
        <pc:docMk/>
      </pc:docMkLst>
      <pc:sldChg chg="modSp">
        <pc:chgData name="澤田 夏樹(SAWADA Natsuki)" userId="S::natsuki_sawada390@maff.go.jp::c2e8a8a9-6105-4900-92e7-7233f3aae7a5" providerId="AD" clId="Web-{542EE342-7DC6-A7B6-CD97-F4BDC8AEA55D}" dt="2023-01-23T08:35:28.975" v="7" actId="1076"/>
        <pc:sldMkLst>
          <pc:docMk/>
          <pc:sldMk cId="1885111824" sldId="260"/>
        </pc:sldMkLst>
        <pc:spChg chg="mod">
          <ac:chgData name="澤田 夏樹(SAWADA Natsuki)" userId="S::natsuki_sawada390@maff.go.jp::c2e8a8a9-6105-4900-92e7-7233f3aae7a5" providerId="AD" clId="Web-{542EE342-7DC6-A7B6-CD97-F4BDC8AEA55D}" dt="2023-01-23T08:35:05.818" v="0" actId="1076"/>
          <ac:spMkLst>
            <pc:docMk/>
            <pc:sldMk cId="1885111824" sldId="260"/>
            <ac:spMk id="2" creationId="{2C102B07-E1C0-43A7-8068-2CCD9F72147B}"/>
          </ac:spMkLst>
        </pc:spChg>
        <pc:spChg chg="mod">
          <ac:chgData name="澤田 夏樹(SAWADA Natsuki)" userId="S::natsuki_sawada390@maff.go.jp::c2e8a8a9-6105-4900-92e7-7233f3aae7a5" providerId="AD" clId="Web-{542EE342-7DC6-A7B6-CD97-F4BDC8AEA55D}" dt="2023-01-23T08:35:28.928" v="5" actId="1076"/>
          <ac:spMkLst>
            <pc:docMk/>
            <pc:sldMk cId="1885111824" sldId="260"/>
            <ac:spMk id="3" creationId="{1905533D-FCEE-444F-94F6-4676A1F60BB0}"/>
          </ac:spMkLst>
        </pc:spChg>
        <pc:spChg chg="mod">
          <ac:chgData name="澤田 夏樹(SAWADA Natsuki)" userId="S::natsuki_sawada390@maff.go.jp::c2e8a8a9-6105-4900-92e7-7233f3aae7a5" providerId="AD" clId="Web-{542EE342-7DC6-A7B6-CD97-F4BDC8AEA55D}" dt="2023-01-23T08:35:05.834" v="1" actId="1076"/>
          <ac:spMkLst>
            <pc:docMk/>
            <pc:sldMk cId="1885111824" sldId="260"/>
            <ac:spMk id="5" creationId="{AA461414-E597-4F3A-883A-F574B749B16C}"/>
          </ac:spMkLst>
        </pc:spChg>
        <pc:spChg chg="mod">
          <ac:chgData name="澤田 夏樹(SAWADA Natsuki)" userId="S::natsuki_sawada390@maff.go.jp::c2e8a8a9-6105-4900-92e7-7233f3aae7a5" providerId="AD" clId="Web-{542EE342-7DC6-A7B6-CD97-F4BDC8AEA55D}" dt="2023-01-23T08:35:28.959" v="6" actId="1076"/>
          <ac:spMkLst>
            <pc:docMk/>
            <pc:sldMk cId="1885111824" sldId="260"/>
            <ac:spMk id="6" creationId="{3F267BC3-65DD-4F17-8E84-B961B62D3D6C}"/>
          </ac:spMkLst>
        </pc:spChg>
        <pc:spChg chg="mod">
          <ac:chgData name="澤田 夏樹(SAWADA Natsuki)" userId="S::natsuki_sawada390@maff.go.jp::c2e8a8a9-6105-4900-92e7-7233f3aae7a5" providerId="AD" clId="Web-{542EE342-7DC6-A7B6-CD97-F4BDC8AEA55D}" dt="2023-01-23T08:35:28.975" v="7" actId="1076"/>
          <ac:spMkLst>
            <pc:docMk/>
            <pc:sldMk cId="1885111824" sldId="260"/>
            <ac:spMk id="8" creationId="{44958E2A-F3D8-4F97-9ADD-22E8BC603F2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7910499-3420-487F-9033-FBB1E2F004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CAECDE-3253-4E6E-8CE7-56497D4361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7496FA4-46EB-4511-B506-CCF466955EAC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29C12B-4A62-4BB1-8427-8CFAA4A291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8A3B6B-2A10-480E-8526-AF1556CBF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620FE23-EFCA-4FFE-B237-4798AB4BD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799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B8619EC1-BEA1-4757-842F-12A7EDF7997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B5B278B-BA34-4C1F-A35B-C77E5E894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92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2622-C217-4308-9B2B-B76231E1BFB6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111-A7A9-427A-8E8F-428341EA3FF9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9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91A-BB55-4ED5-92E0-7D40E2308B51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16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B5B9-344A-4FC5-869B-6EB635B048F5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65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6623-510E-46F4-BD46-FE18AA2AE22A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60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4846-9C57-4B51-8CE0-938B359706BA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7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10BC-1281-43B1-8888-E9297DC9A297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4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E39-D721-467D-953C-6D0DD589EEB0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32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1A26-E2B4-4577-B170-FF04DC78E72A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7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34CD-1E0B-4003-AA38-BD068B5F9979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67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6506-859D-447F-8CC8-319C9C1A8957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69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DD803-969A-4122-BBA5-01D6A1E6A17E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10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102B07-E1C0-43A7-8068-2CCD9F72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889" y="360856"/>
            <a:ext cx="7959635" cy="73215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機械等名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登録申請書の７欄と一致させて下さい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A461414-E597-4F3A-883A-F574B749B16C}"/>
              </a:ext>
            </a:extLst>
          </p:cNvPr>
          <p:cNvSpPr txBox="1">
            <a:spLocks/>
          </p:cNvSpPr>
          <p:nvPr/>
        </p:nvSpPr>
        <p:spPr>
          <a:xfrm>
            <a:off x="237158" y="360856"/>
            <a:ext cx="844731" cy="7321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整理番号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マリノフォーラムで記載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F267BC3-65DD-4F17-8E84-B961B62D3D6C}"/>
              </a:ext>
            </a:extLst>
          </p:cNvPr>
          <p:cNvSpPr/>
          <p:nvPr/>
        </p:nvSpPr>
        <p:spPr>
          <a:xfrm>
            <a:off x="272808" y="1282237"/>
            <a:ext cx="3796664" cy="54211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商品概要図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44958E2A-F3D8-4F97-9ADD-22E8BC603F26}"/>
              </a:ext>
            </a:extLst>
          </p:cNvPr>
          <p:cNvSpPr txBox="1">
            <a:spLocks/>
          </p:cNvSpPr>
          <p:nvPr/>
        </p:nvSpPr>
        <p:spPr>
          <a:xfrm>
            <a:off x="4171948" y="6202666"/>
            <a:ext cx="5305243" cy="551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連絡先：</a:t>
            </a:r>
            <a:r>
              <a:rPr lang="en-US" altLang="ja-JP" sz="2000" dirty="0">
                <a:solidFill>
                  <a:srgbClr val="4472C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dirty="0">
                <a:solidFill>
                  <a:srgbClr val="4472C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購入希望者の問い合わせ先</a:t>
            </a:r>
            <a:r>
              <a:rPr lang="en-US" altLang="ja-JP" sz="2000" dirty="0">
                <a:solidFill>
                  <a:srgbClr val="4472C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000" dirty="0">
              <a:solidFill>
                <a:srgbClr val="4472C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08CA7-C4E0-4A84-8ED5-89697369E250}"/>
              </a:ext>
            </a:extLst>
          </p:cNvPr>
          <p:cNvSpPr txBox="1"/>
          <p:nvPr/>
        </p:nvSpPr>
        <p:spPr>
          <a:xfrm>
            <a:off x="7230681" y="-40471"/>
            <a:ext cx="2429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（別紙様式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AB1B55-75C9-4FBB-94B9-2667684AA2FF}"/>
              </a:ext>
            </a:extLst>
          </p:cNvPr>
          <p:cNvSpPr/>
          <p:nvPr/>
        </p:nvSpPr>
        <p:spPr>
          <a:xfrm>
            <a:off x="529225" y="1970836"/>
            <a:ext cx="3283829" cy="455840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このページのレイアウトは例です。黒字は変更不可の必須項目ですが、それ以外は、図表や写真の枚数、大きさ、文章もお任せします。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購入希望者が、この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枚で機械の概要が分かり、興味を引くような資料にして下さい。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★以下の内容については必ずご記載ください。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商品概要図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（同じ商品でも複数の型式がある場合、それぞれの型式の情報をまとめて１枚のカタログで記入）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機械等導入による効果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（数値等を用いて具体的に記入）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担当者連絡先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メーカー希望価格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（円、税抜き）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BE72B19F-0FAE-4453-9026-667CB11D05D7}"/>
              </a:ext>
            </a:extLst>
          </p:cNvPr>
          <p:cNvSpPr txBox="1">
            <a:spLocks/>
          </p:cNvSpPr>
          <p:nvPr/>
        </p:nvSpPr>
        <p:spPr>
          <a:xfrm>
            <a:off x="4171948" y="1367237"/>
            <a:ext cx="4972052" cy="2109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導入による効果：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例：〇〇を導入することで、〇〇の〇割削減を実現。</a:t>
            </a:r>
            <a:endParaRPr lang="en-US" altLang="ja-JP" sz="2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例：人件費等の〇割削減に加え、〇〇による販売単価の上昇</a:t>
            </a:r>
            <a:endParaRPr lang="en-US" altLang="ja-JP" sz="2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E32A9CDB-7AE4-4E90-8F3C-60928F3D87D1}"/>
              </a:ext>
            </a:extLst>
          </p:cNvPr>
          <p:cNvSpPr txBox="1">
            <a:spLocks/>
          </p:cNvSpPr>
          <p:nvPr/>
        </p:nvSpPr>
        <p:spPr>
          <a:xfrm>
            <a:off x="4171949" y="3578443"/>
            <a:ext cx="5202766" cy="2109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型式・メーカー希望価格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円、税抜き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</a:p>
          <a:p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en-US" altLang="ja-JP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-XXXX</a:t>
            </a: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￥〇〇〇</a:t>
            </a:r>
            <a:r>
              <a:rPr lang="en-US" altLang="ja-JP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</a:t>
            </a:r>
            <a:endParaRPr lang="en-US" altLang="ja-JP" sz="2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en-US" altLang="ja-JP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-XXXX</a:t>
            </a: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￥〇〇〇</a:t>
            </a:r>
            <a:r>
              <a:rPr lang="en-US" altLang="ja-JP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</a:t>
            </a:r>
            <a:endParaRPr lang="en-US" altLang="ja-JP" sz="2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（付属品）</a:t>
            </a:r>
            <a:endParaRPr lang="en-US" altLang="ja-JP" sz="2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〇〇センサー（△△</a:t>
            </a:r>
            <a:r>
              <a:rPr lang="en-US" altLang="ja-JP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-XXX</a:t>
            </a: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）￥〇〇</a:t>
            </a:r>
            <a:r>
              <a:rPr lang="en-US" altLang="ja-JP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20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endParaRPr lang="en-US" altLang="ja-JP" sz="2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11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46DBE7C4D71D4428D5704D265FF215D" ma:contentTypeVersion="2" ma:contentTypeDescription="新しいドキュメントを作成します。" ma:contentTypeScope="" ma:versionID="cc00693264b061bffacd6a59caff522c">
  <xsd:schema xmlns:xsd="http://www.w3.org/2001/XMLSchema" xmlns:xs="http://www.w3.org/2001/XMLSchema" xmlns:p="http://schemas.microsoft.com/office/2006/metadata/properties" xmlns:ns2="d2d6ef04-74a4-4dd9-a7e8-5ab65d825493" targetNamespace="http://schemas.microsoft.com/office/2006/metadata/properties" ma:root="true" ma:fieldsID="febc09686e0e8a3dd9ac7258556e88d2" ns2:_="">
    <xsd:import namespace="d2d6ef04-74a4-4dd9-a7e8-5ab65d8254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d6ef04-74a4-4dd9-a7e8-5ab65d8254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CBF56D-ED6F-4BFB-85A8-646D16AEBF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d6ef04-74a4-4dd9-a7e8-5ab65d8254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648DCD-9C95-4B28-8DA5-C7EF121D85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B7A0FD-85C1-4E90-9F93-3E33F55DF43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d2d6ef04-74a4-4dd9-a7e8-5ab65d82549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236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商品名(機械等名)：登録申請書の７欄と一致させて下さい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機械等名</dc:title>
  <dc:creator>多田　真希子</dc:creator>
  <cp:lastModifiedBy>澤田 夏樹(SAWADA Natsuki)</cp:lastModifiedBy>
  <cp:revision>26</cp:revision>
  <cp:lastPrinted>2023-01-25T02:38:04Z</cp:lastPrinted>
  <dcterms:created xsi:type="dcterms:W3CDTF">2022-02-09T09:12:53Z</dcterms:created>
  <dcterms:modified xsi:type="dcterms:W3CDTF">2023-01-25T07:49:29Z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0x010100B46DBE7C4D71D4428D5704D265FF215D</vt:lpwstr>
  </property>
</Properties>
</file>